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0" r:id="rId2"/>
    <p:sldId id="1160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8068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5579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1078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2700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26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7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9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42695" y="607516"/>
            <a:ext cx="1377300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التاسع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08297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 الألوان المناسبة للزهور وفقًا للمناسبات المختلفة. مثل حفلات الزفاف والأعياد مواليد جدد والخ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يُظهر معرفة عامة بالزهور المستخدمة في التنسيقات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يميز </a:t>
                      </a:r>
                      <a:r>
                        <a:rPr lang="ar-SA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الالوان</a:t>
                      </a: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 الزهور </a:t>
                      </a:r>
                      <a:r>
                        <a:rPr lang="ar-SA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 </a:t>
                      </a: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وفقا للمناسبات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70FA1C-70A5-2177-1828-356BE4904468}"/>
              </a:ext>
            </a:extLst>
          </p:cNvPr>
          <p:cNvSpPr txBox="1"/>
          <p:nvPr/>
        </p:nvSpPr>
        <p:spPr>
          <a:xfrm>
            <a:off x="8355204" y="2381878"/>
            <a:ext cx="34415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الأول :قم بتلوين زهور حفلة الميلاد </a:t>
            </a: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CA870-0269-7D63-CC65-35B7A4CF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82" y="2751208"/>
            <a:ext cx="4344315" cy="30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42695" y="607516"/>
            <a:ext cx="1377300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التاسع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/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 الألوان المناسبة للزهور وفقًا للمناسبات المختلفة. مثل حفلات الزفاف والأعياد مواليد جدد والخ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يُظهر معرفة عامة بالزهور المستخدمة في التنسيقات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يميز الوان الزهور وفقا للمناسبات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70FA1C-70A5-2177-1828-356BE4904468}"/>
              </a:ext>
            </a:extLst>
          </p:cNvPr>
          <p:cNvSpPr txBox="1"/>
          <p:nvPr/>
        </p:nvSpPr>
        <p:spPr>
          <a:xfrm>
            <a:off x="4847303" y="2381879"/>
            <a:ext cx="694946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هيا لنلعب معا لعبة تطابق الزهور بألوانها وأشكالها</a:t>
            </a: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5401A-9D7A-6044-BF7A-97C2E3817FBA}"/>
              </a:ext>
            </a:extLst>
          </p:cNvPr>
          <p:cNvSpPr txBox="1"/>
          <p:nvPr/>
        </p:nvSpPr>
        <p:spPr>
          <a:xfrm>
            <a:off x="2021883" y="3969799"/>
            <a:ext cx="703006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/>
              <a:t>https://wordwall.net/ar/resource/28370555</a:t>
            </a:r>
            <a:endParaRPr lang="en-A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05235-F807-C7AD-FF1C-0843A97CD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833" l="1667" r="98056">
                        <a14:foregroundMark x1="10278" y1="65000" x2="6389" y2="73333"/>
                        <a14:foregroundMark x1="85000" y1="14722" x2="93611" y2="20000"/>
                        <a14:foregroundMark x1="84167" y1="4722" x2="86111" y2="9167"/>
                        <a14:foregroundMark x1="89444" y1="16111" x2="98056" y2="28889"/>
                        <a14:foregroundMark x1="98056" y1="28889" x2="97500" y2="27500"/>
                        <a14:foregroundMark x1="11111" y1="96111" x2="7778" y2="91944"/>
                        <a14:foregroundMark x1="7778" y1="91944" x2="1667" y2="74722"/>
                        <a14:foregroundMark x1="1667" y1="74722" x2="1944" y2="73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66529">
            <a:off x="8762741" y="3124636"/>
            <a:ext cx="1199451" cy="11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543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AISHA ALRIYAMI</dc:creator>
  <cp:lastModifiedBy>SUAAD KHALFAN AMER SAEED AL AMERI</cp:lastModifiedBy>
  <cp:revision>3</cp:revision>
  <dcterms:created xsi:type="dcterms:W3CDTF">2024-07-11T10:57:11Z</dcterms:created>
  <dcterms:modified xsi:type="dcterms:W3CDTF">2024-08-20T07:27:12Z</dcterms:modified>
</cp:coreProperties>
</file>